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22" autoAdjust="0"/>
  </p:normalViewPr>
  <p:slideViewPr>
    <p:cSldViewPr>
      <p:cViewPr varScale="1">
        <p:scale>
          <a:sx n="62" d="100"/>
          <a:sy n="62" d="100"/>
        </p:scale>
        <p:origin x="-130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67BB-B242-4C17-937A-93F35BFE9792}" type="datetimeFigureOut">
              <a:rPr lang="pl-PL" smtClean="0"/>
              <a:pPr/>
              <a:t>2015-04-29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635B6-2390-47CF-9CB7-46ED8743DB6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ausitz-kirchentag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3645024"/>
            <a:ext cx="8784976" cy="2664296"/>
          </a:xfrm>
        </p:spPr>
        <p:txBody>
          <a:bodyPr>
            <a:normAutofit fontScale="90000"/>
          </a:bodyPr>
          <a:lstStyle/>
          <a:p>
            <a:r>
              <a:rPr lang="pl-PL" sz="5300" b="1" dirty="0" smtClean="0">
                <a:solidFill>
                  <a:srgbClr val="006600"/>
                </a:solidFill>
                <a:cs typeface="MV Boli" pitchFamily="2" charset="0"/>
              </a:rPr>
              <a:t>… PODOBNY DO OGRODU EDEN</a:t>
            </a:r>
            <a:r>
              <a:rPr lang="pl-PL" dirty="0" smtClean="0">
                <a:solidFill>
                  <a:srgbClr val="006600"/>
                </a:solidFill>
              </a:rPr>
              <a:t/>
            </a:r>
            <a:br>
              <a:rPr lang="pl-PL" dirty="0" smtClean="0">
                <a:solidFill>
                  <a:srgbClr val="006600"/>
                </a:solidFill>
              </a:rPr>
            </a:b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Dzień Kościoła Łużyc 2015</a:t>
            </a:r>
            <a:b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Sobota, 4 lipca Cottbus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15856"/>
            <a:ext cx="9144000" cy="235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Zakończenie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Zakończenie Dnia Kościoła Łużyc odbędzie się w Hali Miejskiej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Chóry, zespoły i grupy muzyków, które wezmą udział w warsztatach gospel zaprezentują swoje umiejętności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Zakończenie o godzinie 17.00</a:t>
            </a:r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Zapraszamy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ctr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Serdecznie zapraszamy do udziału </a:t>
            </a:r>
          </a:p>
          <a:p>
            <a:pPr indent="0" algn="ctr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w Dniu Kościoła Łużyc, </a:t>
            </a:r>
          </a:p>
          <a:p>
            <a:pPr indent="0" algn="ctr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który połączony jest </a:t>
            </a:r>
          </a:p>
          <a:p>
            <a:pPr indent="0" algn="ctr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z </a:t>
            </a: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Partnerskim Dniem</a:t>
            </a:r>
            <a:endParaRPr lang="pl-PL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0" algn="ctr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Diecezji Wrocławskiej </a:t>
            </a:r>
          </a:p>
          <a:p>
            <a:pPr indent="0" algn="ctr">
              <a:buNone/>
            </a:pP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i Okręgiem</a:t>
            </a:r>
            <a:r>
              <a:rPr lang="de-DE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Kościoła </a:t>
            </a:r>
            <a:r>
              <a:rPr lang="de-DE" sz="3600" dirty="0" smtClean="0">
                <a:solidFill>
                  <a:schemeClr val="accent2">
                    <a:lumMod val="75000"/>
                  </a:schemeClr>
                </a:solidFill>
              </a:rPr>
              <a:t>Görlitz</a:t>
            </a:r>
            <a:endParaRPr lang="pl-PL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0" algn="ctr">
              <a:buNone/>
            </a:pPr>
            <a:r>
              <a:rPr lang="pl-PL" sz="2800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www.lausitz-kirchentag.de</a:t>
            </a:r>
            <a:r>
              <a:rPr lang="pl-PL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15884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6600"/>
                </a:solidFill>
              </a:rPr>
              <a:t>Motto Dnia Kościoła Łużyc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Motto zaczerpnięte jest z </a:t>
            </a:r>
          </a:p>
          <a:p>
            <a:pPr indent="0"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Księgi Proroka Ezechiela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36,35 </a:t>
            </a:r>
          </a:p>
          <a:p>
            <a:pPr indent="0">
              <a:buNone/>
            </a:pP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i będą mówić: Ten kraj, niegdyś spustoszony, stał się </a:t>
            </a:r>
            <a:r>
              <a:rPr lang="pl-PL" b="1" i="1" dirty="0" smtClean="0">
                <a:solidFill>
                  <a:srgbClr val="006600"/>
                </a:solidFill>
              </a:rPr>
              <a:t>podobny do ogrodu Eden</a:t>
            </a: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; a miasta, które legły w gruzach i były spustoszone i zburzone, są teraz obwarowane i zamieszkane.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Program ramowy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10:00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Nabożeństwo otwierające w Hali Miejskiej Cottbus oraz początek programu młodzieżowego </a:t>
            </a:r>
          </a:p>
          <a:p>
            <a:pPr>
              <a:buNone/>
            </a:pPr>
            <a:endParaRPr lang="pl-PL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11:00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Oferta w południe: przerwa na obiad, zwiedzanie wystaw i stoisk, warsztaty</a:t>
            </a:r>
          </a:p>
          <a:p>
            <a:pPr>
              <a:buNone/>
            </a:pPr>
            <a:endParaRPr lang="pl-PL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12:00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Koncerty chórów w Kościele Klasztornym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Program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13:00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Fora tematyczne,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arsztaty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ospel, program dla dzieci</a:t>
            </a:r>
          </a:p>
          <a:p>
            <a:pPr>
              <a:buNone/>
            </a:pP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14:30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Stoły tematyczne,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oncert puzonistów</a:t>
            </a:r>
          </a:p>
          <a:p>
            <a:pPr>
              <a:buNone/>
            </a:pP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16:00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Uroczystość zakończenia w Hali Miejskiej Cottbus</a:t>
            </a:r>
          </a:p>
          <a:p>
            <a:pPr>
              <a:buNone/>
            </a:pP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17:00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– Koniec Dnia Kościoła Łużyc 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Nabożeństwo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Nabożeństwo odbędzie się w Hali Miejskiej w Cottbus o godzinie 10.00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 nabożeństwie uczestniczył będzie ks. Biskup Waldemar Pytel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Grał będzie zespół muzyczny, śpiewać będzie chór gospel i chóry parafialne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Oferty w południe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7487" y="168081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 pobliżu Hali Miejskiej będzie możliwość zakupienia talonu na obiad w cenie 5 EUR</a:t>
            </a:r>
          </a:p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Parafie lub instytucje kościelne mogą wykupić miejsce dla swojego stoiska i się zaprezentować</a:t>
            </a:r>
          </a:p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 kościele klasztornym od godziny 12.00 odbędzie się koncert chórów, gdzie kolejno każdy z chórów będzie mógł zaprezentować jeden lub dwa utwory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Program popołudniowy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5 forów tematycznych</a:t>
            </a:r>
          </a:p>
          <a:p>
            <a:pPr algn="ctr">
              <a:buNone/>
            </a:pPr>
            <a:endParaRPr lang="pl-P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Pomysły dla regionu węgla brunatnego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Pomysły dla wsi i miast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Pomysły dla parafii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Pomysły na wspólne życie z uchodźcami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Pomysły na sąsiedztwo Niemców i Polaków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rgbClr val="006600"/>
                </a:solidFill>
              </a:rPr>
              <a:t>Pomysły na sąsiedztwo Niemców i Polaków</a:t>
            </a:r>
            <a:endParaRPr lang="pl-PL" sz="3200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Na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początku stworzył Bóg niebo i ziemię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 –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Reprezentanci Kościołów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odpowiadać będą na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pytania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związane z rolą i znaczeniem kościoła w Polsce i w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Niemczech.</a:t>
            </a:r>
          </a:p>
          <a:p>
            <a:pPr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Bóg Rzekł: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rozradzajcie się i rozmnażajcie się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 – polsko-niemieckie pary rozmawiać będą na temat szans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problemów w ich wspólnym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życiu.</a:t>
            </a:r>
          </a:p>
          <a:p>
            <a:pPr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Bóg Rzekł: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czyńcie ją sobie poddaną 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– przedstawiciele gospodarki rozmawiać będą na temat szans i problemów pracy w strefie przygranicznej po obu stronach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granicy.</a:t>
            </a:r>
          </a:p>
          <a:p>
            <a:pPr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A wąż był chytrzejszy niż wszystkie dzikie zwierzęta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 – przedstawiciele Policji i Sądownictwa rozmawiać będą na temat przestępczości przygranicznej.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rgbClr val="FF0000"/>
                </a:solidFill>
              </a:rPr>
              <a:t>Forum tłumaczone będzie symultanicznie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6600"/>
                </a:solidFill>
              </a:rPr>
              <a:t>Stoły tematyczne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Przy 60 stołach mają zgromadzić się osoby, które na różne ważne tematy będą wspólnie rozmawiać. Przy każdym stole będą zaproszeni goście (np. Burmistrz, Przedsiębiorca, Ksiądz, Pracownik Socjalny, …)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Spotkanie odbędzie się w kościele św. Mikołaja a wnioski z dyskusji zostaną spisane.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358</Words>
  <Application>Microsoft Office PowerPoint</Application>
  <PresentationFormat>Pokaz na ekranie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… PODOBNY DO OGRODU EDEN Dzień Kościoła Łużyc 2015 Sobota, 4 lipca Cottbus</vt:lpstr>
      <vt:lpstr>Motto Dnia Kościoła Łużyc</vt:lpstr>
      <vt:lpstr>Program ramowy</vt:lpstr>
      <vt:lpstr>Program</vt:lpstr>
      <vt:lpstr>Nabożeństwo</vt:lpstr>
      <vt:lpstr>Oferty w południe</vt:lpstr>
      <vt:lpstr>Program popołudniowy</vt:lpstr>
      <vt:lpstr>Pomysły na sąsiedztwo Niemców i Polaków</vt:lpstr>
      <vt:lpstr>Stoły tematyczne</vt:lpstr>
      <vt:lpstr>Zakończenie</vt:lpstr>
      <vt:lpstr>Zapraszamy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JAK W OGRODZIE EDEN Dzień Kościoła Łużyc 2015 Sobota, 4 lipca Cottbus</dc:title>
  <dc:creator>mendrokd</dc:creator>
  <cp:lastModifiedBy>mendrokd</cp:lastModifiedBy>
  <cp:revision>22</cp:revision>
  <dcterms:created xsi:type="dcterms:W3CDTF">2015-03-05T17:36:33Z</dcterms:created>
  <dcterms:modified xsi:type="dcterms:W3CDTF">2015-04-29T15:00:47Z</dcterms:modified>
</cp:coreProperties>
</file>